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5033" autoAdjust="0"/>
  </p:normalViewPr>
  <p:slideViewPr>
    <p:cSldViewPr>
      <p:cViewPr>
        <p:scale>
          <a:sx n="60" d="100"/>
          <a:sy n="60" d="100"/>
        </p:scale>
        <p:origin x="126" y="-72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="" xmlns:a16="http://schemas.microsoft.com/office/drawing/2014/main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="" xmlns:a16="http://schemas.microsoft.com/office/drawing/2014/main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="" xmlns:a16="http://schemas.microsoft.com/office/drawing/2014/main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="" xmlns:a16="http://schemas.microsoft.com/office/drawing/2014/main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5/30/2023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="" xmlns:a16="http://schemas.microsoft.com/office/drawing/2014/main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="" xmlns:a16="http://schemas.microsoft.com/office/drawing/2014/main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0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kısımda bitirme çalışması ile ilgili özet bilgi verilir.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7489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 smtClean="0"/>
              <a:t>Bitirme </a:t>
            </a:r>
            <a:r>
              <a:rPr lang="tr-TR" sz="2000" dirty="0"/>
              <a:t>çalışmasının sunulduğu kısımdır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POSTERİN </a:t>
            </a: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HAZIRLANMASINDA DİKKAT EDİLMESİ GEREKEN HUSUSLAR:</a:t>
            </a: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Posterin boyutu mutlaka </a:t>
            </a:r>
            <a:r>
              <a:rPr lang="tr-TR" sz="28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70x90</a:t>
            </a: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olmalıdır. </a:t>
            </a: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Metin puntoları en az </a:t>
            </a:r>
            <a:r>
              <a:rPr lang="tr-TR" sz="28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punto</a:t>
            </a: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başlıklar ise en az </a:t>
            </a:r>
            <a:r>
              <a:rPr lang="tr-TR" sz="28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 punto</a:t>
            </a: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olmalıdır.</a:t>
            </a: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Metinler </a:t>
            </a:r>
            <a:r>
              <a:rPr lang="tr-TR" sz="28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iki yana yaslı</a:t>
            </a: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olmalıdır. </a:t>
            </a:r>
            <a:endParaRPr lang="tr-TR" sz="28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Fakülte ve Bölüm logolarında değişiklik yapılmamalı varsa sağ köşeye grup logosu eklenebilir.</a:t>
            </a: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Posterde </a:t>
            </a:r>
            <a:r>
              <a:rPr lang="tr-TR" sz="28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yazı ve arka plan renk değişikliği</a:t>
            </a: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yapılabilir.</a:t>
            </a: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Bitirme çalışmasında kullanılan </a:t>
            </a:r>
            <a:r>
              <a:rPr lang="tr-TR" sz="28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kaynaklardan en az 3 tanesi</a:t>
            </a:r>
            <a:r>
              <a:rPr lang="tr-T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posterin sonunda kaynakça bölümünde yazılmalıdır</a:t>
            </a:r>
            <a:r>
              <a:rPr lang="tr-T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="" xmlns:a16="http://schemas.microsoft.com/office/drawing/2014/main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7723187" y="2446331"/>
            <a:ext cx="1178887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500" b="1" dirty="0" smtClean="0">
                <a:solidFill>
                  <a:schemeClr val="accent1">
                    <a:lumMod val="50000"/>
                  </a:schemeClr>
                </a:solidFill>
              </a:rPr>
              <a:t>………BÖLÜMÜ</a:t>
            </a:r>
            <a:endParaRPr lang="tr-TR" sz="55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BİTİRME 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4787" y="766120"/>
            <a:ext cx="14981279" cy="2137815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7686" y="2506963"/>
            <a:ext cx="3048000" cy="2938272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0266066" y="2855446"/>
            <a:ext cx="3048000" cy="2499467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600" dirty="0" smtClean="0"/>
              <a:t>Varsa Çalışma Grubunuzun </a:t>
            </a:r>
            <a:r>
              <a:rPr lang="tr-TR" sz="3600" dirty="0" err="1" smtClean="0"/>
              <a:t>LOGO’su</a:t>
            </a:r>
            <a:endParaRPr lang="tr-T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3039</TotalTime>
  <Words>117</Words>
  <Application>Microsoft Office PowerPoint</Application>
  <PresentationFormat>Özel</PresentationFormat>
  <Paragraphs>152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creator>Büşra Meniz</dc:creator>
  <cp:lastModifiedBy>Supervisor</cp:lastModifiedBy>
  <cp:revision>406</cp:revision>
  <dcterms:created xsi:type="dcterms:W3CDTF">2001-02-28T15:33:48Z</dcterms:created>
  <dcterms:modified xsi:type="dcterms:W3CDTF">2023-05-30T11:09:51Z</dcterms:modified>
</cp:coreProperties>
</file>